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605"/>
    <p:restoredTop sz="95574"/>
  </p:normalViewPr>
  <p:slideViewPr>
    <p:cSldViewPr snapToGrid="0">
      <p:cViewPr>
        <p:scale>
          <a:sx n="85" d="100"/>
          <a:sy n="85" d="100"/>
        </p:scale>
        <p:origin x="1040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B8B245-061A-B845-9917-749A74C55E36}" type="datetimeFigureOut">
              <a:rPr lang="pt-PT" smtClean="0"/>
              <a:t>01/04/26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D23CF-ACBD-9D4E-9AB8-6E41DD61D8D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8621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CEED78-8F37-7B2C-DF44-EFE1C55FE6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E695AB3-DF57-2D9B-2085-43557B88DB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E5D9F62-34D0-0B3B-B655-42A9FC43E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EAD8E-E520-544E-BEDB-89B0C3577ADF}" type="datetimeFigureOut">
              <a:rPr lang="pt-PT" smtClean="0"/>
              <a:t>01/04/26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58D8E16-C2F7-D316-2CAD-18A5BB0E7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997E179-1CBD-2ED0-E5FE-6D95F011F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3911B-236F-4B4B-A038-C55F52A9491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25224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216DB5-45ED-7EEE-6DDC-7503DC45E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DA7756B-2EB6-8258-023B-637A44B29E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16B55BF-F38B-13AE-321C-B57A875ED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EAD8E-E520-544E-BEDB-89B0C3577ADF}" type="datetimeFigureOut">
              <a:rPr lang="pt-PT" smtClean="0"/>
              <a:t>01/04/26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8815E81-795D-CD83-3357-647DAAE7E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9BDA93E-3286-1181-8A14-AEACCAA4B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3911B-236F-4B4B-A038-C55F52A9491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65005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24E025-54D0-CC68-07EB-2B333ED6A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EA5E8E2-83A8-A714-DE33-59F8F862C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056066E-E419-A07B-3D05-C096BDE0B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EAD8E-E520-544E-BEDB-89B0C3577ADF}" type="datetimeFigureOut">
              <a:rPr lang="pt-PT" smtClean="0"/>
              <a:t>01/04/26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D892C65-ADC6-823E-D9D5-82E312603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F46106D-DE3A-4013-F6A7-CD2EBD998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3911B-236F-4B4B-A038-C55F52A9491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2203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02BF15-47C2-7294-D51F-6685361B8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5A86349-CF09-BF22-4FF5-B19BAD8D38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07124B9-0FAC-D4EA-049D-CF457918E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935B0757-6840-B8E1-F77E-9B25EC6B2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EAD8E-E520-544E-BEDB-89B0C3577ADF}" type="datetimeFigureOut">
              <a:rPr lang="pt-PT" smtClean="0"/>
              <a:t>01/04/26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6FA81FD9-2533-B244-9C4F-F455F7C94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239304D-0D10-59F4-692A-B835BCC5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3911B-236F-4B4B-A038-C55F52A9491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03878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380C91-FDB3-7902-1BE5-42355A08D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0710C7E6-2D16-D5C0-9574-D35D2A0212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3D6E0FC7-349C-F834-76CE-C409D36ACE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002629A5-A2EA-8C19-819A-DDF75CDFCF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B0603998-91A0-35A8-9B5B-7255DBBF72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B38AF8E6-B0D0-607E-5C5E-F4A90FFFD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EAD8E-E520-544E-BEDB-89B0C3577ADF}" type="datetimeFigureOut">
              <a:rPr lang="pt-PT" smtClean="0"/>
              <a:t>01/04/26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CA4AD5BB-C7DD-5EF0-D59A-C0011D2C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C7F35D41-F590-EC4E-DCB3-28E2B95F5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3911B-236F-4B4B-A038-C55F52A9491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38616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E5DF48-79EC-6DCB-7933-065484751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11D545FD-91F1-AE0E-46E5-BE7CEB2C0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EAD8E-E520-544E-BEDB-89B0C3577ADF}" type="datetimeFigureOut">
              <a:rPr lang="pt-PT" smtClean="0"/>
              <a:t>01/04/26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29A8495F-87BA-507C-6663-7AE4E2E76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730B99FB-F5F9-E542-7748-5E25D571E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3911B-236F-4B4B-A038-C55F52A9491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36282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C780E4C7-9374-C4E4-FEE1-AE47897B4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EAD8E-E520-544E-BEDB-89B0C3577ADF}" type="datetimeFigureOut">
              <a:rPr lang="pt-PT" smtClean="0"/>
              <a:t>01/04/26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989A94AE-4C19-47D2-D6C5-BE188F6BE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A3A8E7D3-8DDA-EE89-9E98-233DC734A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3911B-236F-4B4B-A038-C55F52A9491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77933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CB677D-7099-45FE-38F3-6A9784481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2BCF755-34AD-212D-1F59-85210CD5C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9EFEE9BA-96BF-B8B7-1891-7310FAFF49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097F2591-904E-2C16-39C6-3D4ED0C6C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EAD8E-E520-544E-BEDB-89B0C3577ADF}" type="datetimeFigureOut">
              <a:rPr lang="pt-PT" smtClean="0"/>
              <a:t>01/04/26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68970859-24DF-8CC0-0A56-A9A247328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02DAD8AB-DAB5-EC66-78B8-9DF738B33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3911B-236F-4B4B-A038-C55F52A9491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79029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8D2B14-2B4E-6B0A-1DF7-52CCAFE75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655589A4-3735-172F-EA10-37A6637582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027F9B94-2AF0-781A-1BEE-6B1AE7D8F8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95A1060E-2D1B-FF04-B2DD-EB270BD49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EAD8E-E520-544E-BEDB-89B0C3577ADF}" type="datetimeFigureOut">
              <a:rPr lang="pt-PT" smtClean="0"/>
              <a:t>01/04/26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7336EC82-909B-BAF1-0979-E9800F695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4AB85B00-A344-2BC5-D05B-2C8E0AF21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3911B-236F-4B4B-A038-C55F52A9491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20381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CA940A-B3A1-E4A9-2814-BEF56D997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C0CC6C9B-87D6-4CC7-DE36-46F9BE50F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8683130-5035-F7CF-84B8-984B32E7D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EAD8E-E520-544E-BEDB-89B0C3577ADF}" type="datetimeFigureOut">
              <a:rPr lang="pt-PT" smtClean="0"/>
              <a:t>01/04/26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F1A9F60-211A-DA0F-C335-CAE587721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7B5FC7E-CE42-6D6B-16A1-9A53EE642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3911B-236F-4B4B-A038-C55F52A9491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29765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BD4CE82-E912-91C2-A03F-0A046799D8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581F166E-0C37-F557-7F0F-904442FB5D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B0FF538-2481-806E-7926-CBF08B27C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EAD8E-E520-544E-BEDB-89B0C3577ADF}" type="datetimeFigureOut">
              <a:rPr lang="pt-PT" smtClean="0"/>
              <a:t>01/04/26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85ACE5F-0E64-B172-F601-22A4D1D8A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F41CCE6-5926-1024-B923-9FE4DB007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3911B-236F-4B4B-A038-C55F52A9491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24120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D3FAA11F-5C9A-F185-4EE8-4471DE0C3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5E9462A4-6F51-95ED-964C-FBE7F7CEC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46CAFD9-4CBE-2175-59A7-2F83C69E13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7EAD8E-E520-544E-BEDB-89B0C3577ADF}" type="datetimeFigureOut">
              <a:rPr lang="pt-PT" smtClean="0"/>
              <a:t>01/04/26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B1A8B73-777C-5903-1AC9-2E9A6BA59B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0A048C0B-6245-8FC7-B595-3A88172A56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3911B-236F-4B4B-A038-C55F52A9491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6855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486647"/>
            <a:ext cx="9144000" cy="2387600"/>
          </a:xfrm>
        </p:spPr>
        <p:txBody>
          <a:bodyPr anchor="b">
            <a:normAutofit/>
          </a:bodyPr>
          <a:lstStyle/>
          <a:p>
            <a:br>
              <a:rPr lang="pt-PT" sz="2700" dirty="0">
                <a:effectLst/>
                <a:latin typeface="Arial" panose="020B0604020202020204" pitchFamily="34" charset="0"/>
              </a:rPr>
            </a:br>
            <a:br>
              <a:rPr lang="pt-PT" sz="2700" dirty="0">
                <a:effectLst/>
                <a:latin typeface="Arial" panose="020B0604020202020204" pitchFamily="34" charset="0"/>
              </a:rPr>
            </a:br>
            <a:r>
              <a:rPr lang="pt-PT" sz="2700" dirty="0">
                <a:effectLst/>
                <a:latin typeface="Arial" panose="020B0604020202020204" pitchFamily="34" charset="0"/>
              </a:rPr>
              <a:t> </a:t>
            </a:r>
            <a:r>
              <a:rPr lang="pt-PT" sz="2700" b="1" noProof="1">
                <a:effectLst/>
                <a:latin typeface="Arial" panose="020B0604020202020204" pitchFamily="34" charset="0"/>
              </a:rPr>
              <a:t>Título</a:t>
            </a:r>
            <a:br>
              <a:rPr lang="en-GB" sz="2700" b="1" dirty="0">
                <a:effectLst/>
                <a:latin typeface="Arial" panose="020B0604020202020204" pitchFamily="34" charset="0"/>
              </a:rPr>
            </a:br>
            <a:r>
              <a:rPr lang="pt-PT" sz="1600" b="1" dirty="0">
                <a:effectLst/>
                <a:latin typeface="Arial" panose="020B0604020202020204" pitchFamily="34" charset="0"/>
              </a:rPr>
              <a:t>Nome do Apresentador e respetivas </a:t>
            </a:r>
            <a:r>
              <a:rPr lang="pt-PT" sz="1600" b="1" dirty="0">
                <a:latin typeface="Arial" panose="020B0604020202020204" pitchFamily="34" charset="0"/>
              </a:rPr>
              <a:t>a</a:t>
            </a:r>
            <a:r>
              <a:rPr lang="pt-PT" sz="1600" b="1" dirty="0">
                <a:effectLst/>
                <a:latin typeface="Arial" panose="020B0604020202020204" pitchFamily="34" charset="0"/>
              </a:rPr>
              <a:t>filiações</a:t>
            </a:r>
            <a:endParaRPr lang="en-GB" sz="27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4632326"/>
            <a:ext cx="9144000" cy="1655762"/>
          </a:xfrm>
        </p:spPr>
        <p:txBody>
          <a:bodyPr anchor="t">
            <a:normAutofit/>
          </a:bodyPr>
          <a:lstStyle/>
          <a:p>
            <a:r>
              <a:rPr lang="pt-PT" sz="1400" dirty="0">
                <a:effectLst/>
                <a:latin typeface="Arial" panose="020B0604020202020204" pitchFamily="34" charset="0"/>
              </a:rPr>
              <a:t>Categoria do Trabalho</a:t>
            </a:r>
          </a:p>
          <a:p>
            <a:endParaRPr lang="pt-PT" sz="1400" dirty="0">
              <a:effectLst/>
              <a:latin typeface="Arial" panose="020B0604020202020204" pitchFamily="34" charset="0"/>
            </a:endParaRPr>
          </a:p>
          <a:p>
            <a:r>
              <a:rPr lang="pt-PT" sz="1400" dirty="0">
                <a:latin typeface="Arial" panose="020B0604020202020204" pitchFamily="34" charset="0"/>
              </a:rPr>
              <a:t>Nome de todos os coautores e respetivas afiliações</a:t>
            </a:r>
            <a:endParaRPr lang="pt-PT" sz="1400" dirty="0">
              <a:effectLst/>
              <a:latin typeface="Arial" panose="020B0604020202020204" pitchFamily="34" charset="0"/>
            </a:endParaRPr>
          </a:p>
          <a:p>
            <a:endParaRPr lang="pt-PT" sz="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</TotalTime>
  <Words>22</Words>
  <Application>Microsoft Macintosh PowerPoint</Application>
  <PresentationFormat>Ecrã Panorâmico</PresentationFormat>
  <Paragraphs>4</Paragraphs>
  <Slides>1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   Título Nome do Apresentador e respetivas afiliações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João Rafael Rios Vieira</dc:creator>
  <cp:lastModifiedBy>João Rafael Rios Vieira</cp:lastModifiedBy>
  <cp:revision>3</cp:revision>
  <dcterms:created xsi:type="dcterms:W3CDTF">2026-03-31T18:56:31Z</dcterms:created>
  <dcterms:modified xsi:type="dcterms:W3CDTF">2026-04-01T01:07:16Z</dcterms:modified>
</cp:coreProperties>
</file>